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7556500" cy="106934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836" y="47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136" cy="496627"/>
          </a:xfrm>
          <a:prstGeom prst="rect">
            <a:avLst/>
          </a:prstGeom>
        </p:spPr>
        <p:txBody>
          <a:bodyPr vert="horz" lIns="83796" tIns="41898" rIns="83796" bIns="41898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112" y="0"/>
            <a:ext cx="2946136" cy="496627"/>
          </a:xfrm>
          <a:prstGeom prst="rect">
            <a:avLst/>
          </a:prstGeom>
        </p:spPr>
        <p:txBody>
          <a:bodyPr vert="horz" lIns="83796" tIns="41898" rIns="83796" bIns="41898" rtlCol="0"/>
          <a:lstStyle>
            <a:lvl1pPr algn="r">
              <a:defRPr sz="1100"/>
            </a:lvl1pPr>
          </a:lstStyle>
          <a:p>
            <a:fld id="{EC3E5677-E2A6-4028-B930-5739C35FD9CF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84388" y="744538"/>
            <a:ext cx="26289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796" tIns="41898" rIns="83796" bIns="4189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743"/>
            <a:ext cx="5438140" cy="4466693"/>
          </a:xfrm>
          <a:prstGeom prst="rect">
            <a:avLst/>
          </a:prstGeom>
        </p:spPr>
        <p:txBody>
          <a:bodyPr vert="horz" lIns="83796" tIns="41898" rIns="83796" bIns="4189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38"/>
            <a:ext cx="2946136" cy="496627"/>
          </a:xfrm>
          <a:prstGeom prst="rect">
            <a:avLst/>
          </a:prstGeom>
        </p:spPr>
        <p:txBody>
          <a:bodyPr vert="horz" lIns="83796" tIns="41898" rIns="83796" bIns="41898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112" y="9428538"/>
            <a:ext cx="2946136" cy="496627"/>
          </a:xfrm>
          <a:prstGeom prst="rect">
            <a:avLst/>
          </a:prstGeom>
        </p:spPr>
        <p:txBody>
          <a:bodyPr vert="horz" lIns="83796" tIns="41898" rIns="83796" bIns="41898" rtlCol="0" anchor="b"/>
          <a:lstStyle>
            <a:lvl1pPr algn="r">
              <a:defRPr sz="1100"/>
            </a:lvl1pPr>
          </a:lstStyle>
          <a:p>
            <a:fld id="{4C99E2A0-83B3-4ED8-8BB6-8D18519D0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68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4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12/24/2019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12/24/2019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12/24/2019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12/24/2019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12/24/2019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5"/>
            <a:ext cx="6806564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4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12/24/2019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Desktop\WORKGROUP\_2017\___2017_DECEMBER_PLAKAT_VIPLATA_CHILD\PowerPoint\___2017_DECEMBER_PLAKAT_VIPLATA_CHILD_pp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621"/>
            <a:ext cx="7562850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0" y="4389343"/>
            <a:ext cx="7556499" cy="12003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algn="ctr">
              <a:lnSpc>
                <a:spcPct val="100000"/>
              </a:lnSpc>
            </a:pPr>
            <a:r>
              <a:rPr lang="ru-RU" sz="2000" spc="10" dirty="0">
                <a:latin typeface="Arial" panose="020B0604020202020204" pitchFamily="34" charset="0"/>
                <a:cs typeface="Arial" panose="020B0604020202020204" pitchFamily="34" charset="0"/>
              </a:rPr>
              <a:t>Если ежемесячный доход на каждого члена вашей семьи </a:t>
            </a:r>
            <a:r>
              <a:rPr lang="ru-RU" sz="200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не превышает </a:t>
            </a:r>
            <a:r>
              <a:rPr lang="ru-RU" sz="2000" b="1" spc="10" dirty="0" smtClean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27916,00 </a:t>
            </a:r>
            <a:r>
              <a:rPr lang="ru-RU" sz="1900" b="1" spc="1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1" spc="-25" dirty="0" err="1">
                <a:solidFill>
                  <a:srgbClr val="FF0000"/>
                </a:solidFill>
                <a:latin typeface="Arial Black"/>
                <a:cs typeface="Arial Black"/>
              </a:rPr>
              <a:t>рублей</a:t>
            </a:r>
            <a:r>
              <a:rPr sz="1900" spc="-25" dirty="0">
                <a:solidFill>
                  <a:srgbClr val="ED111C"/>
                </a:solidFill>
                <a:latin typeface="Arial Black"/>
                <a:cs typeface="Arial Black"/>
              </a:rPr>
              <a:t>, </a:t>
            </a:r>
            <a:r>
              <a:rPr lang="ru-RU" sz="1900" spc="-25" dirty="0" smtClean="0">
                <a:solidFill>
                  <a:srgbClr val="ED111C"/>
                </a:solidFill>
                <a:latin typeface="Arial Black"/>
                <a:cs typeface="Arial Black"/>
              </a:rPr>
              <a:t> </a:t>
            </a:r>
            <a:r>
              <a:rPr sz="1900" spc="10" dirty="0" err="1" smtClean="0">
                <a:solidFill>
                  <a:srgbClr val="ED111C"/>
                </a:solidFill>
                <a:latin typeface="Arial Black"/>
                <a:cs typeface="Arial Black"/>
              </a:rPr>
              <a:t>В</a:t>
            </a:r>
            <a:r>
              <a:rPr sz="1900" dirty="0" err="1" smtClean="0">
                <a:solidFill>
                  <a:srgbClr val="ED111C"/>
                </a:solidFill>
                <a:latin typeface="Arial Black"/>
                <a:cs typeface="Arial Black"/>
              </a:rPr>
              <a:t>ы</a:t>
            </a:r>
            <a:r>
              <a:rPr sz="1900" dirty="0" smtClean="0">
                <a:solidFill>
                  <a:srgbClr val="ED111C"/>
                </a:solidFill>
                <a:latin typeface="Arial Black"/>
                <a:cs typeface="Arial Black"/>
              </a:rPr>
              <a:t> </a:t>
            </a:r>
            <a:r>
              <a:rPr sz="1900" spc="15" dirty="0">
                <a:solidFill>
                  <a:srgbClr val="ED111C"/>
                </a:solidFill>
                <a:latin typeface="Arial Black"/>
                <a:cs typeface="Arial Black"/>
              </a:rPr>
              <a:t>име</a:t>
            </a:r>
            <a:r>
              <a:rPr sz="1900" spc="25" dirty="0">
                <a:solidFill>
                  <a:srgbClr val="ED111C"/>
                </a:solidFill>
                <a:latin typeface="Arial Black"/>
                <a:cs typeface="Arial Black"/>
              </a:rPr>
              <a:t>е</a:t>
            </a:r>
            <a:r>
              <a:rPr sz="1900" spc="15" dirty="0">
                <a:solidFill>
                  <a:srgbClr val="ED111C"/>
                </a:solidFill>
                <a:latin typeface="Arial Black"/>
                <a:cs typeface="Arial Black"/>
              </a:rPr>
              <a:t>т</a:t>
            </a:r>
            <a:r>
              <a:rPr sz="1900" dirty="0">
                <a:solidFill>
                  <a:srgbClr val="ED111C"/>
                </a:solidFill>
                <a:latin typeface="Arial Black"/>
                <a:cs typeface="Arial Black"/>
              </a:rPr>
              <a:t>е</a:t>
            </a:r>
            <a:r>
              <a:rPr sz="1900" spc="-5" dirty="0">
                <a:solidFill>
                  <a:srgbClr val="ED111C"/>
                </a:solidFill>
                <a:latin typeface="Arial Black"/>
                <a:cs typeface="Arial Black"/>
              </a:rPr>
              <a:t> </a:t>
            </a:r>
            <a:r>
              <a:rPr sz="1900" spc="25" dirty="0" err="1">
                <a:solidFill>
                  <a:srgbClr val="ED111C"/>
                </a:solidFill>
                <a:latin typeface="Arial Black"/>
                <a:cs typeface="Arial Black"/>
              </a:rPr>
              <a:t>п</a:t>
            </a:r>
            <a:r>
              <a:rPr sz="1900" spc="5" dirty="0" err="1">
                <a:solidFill>
                  <a:srgbClr val="ED111C"/>
                </a:solidFill>
                <a:latin typeface="Arial Black"/>
                <a:cs typeface="Arial Black"/>
              </a:rPr>
              <a:t>р</a:t>
            </a:r>
            <a:r>
              <a:rPr sz="1900" spc="25" dirty="0" err="1">
                <a:solidFill>
                  <a:srgbClr val="ED111C"/>
                </a:solidFill>
                <a:latin typeface="Arial Black"/>
                <a:cs typeface="Arial Black"/>
              </a:rPr>
              <a:t>а</a:t>
            </a:r>
            <a:r>
              <a:rPr sz="1900" spc="15" dirty="0" err="1">
                <a:solidFill>
                  <a:srgbClr val="ED111C"/>
                </a:solidFill>
                <a:latin typeface="Arial Black"/>
                <a:cs typeface="Arial Black"/>
              </a:rPr>
              <a:t>в</a:t>
            </a:r>
            <a:r>
              <a:rPr sz="1900" dirty="0" err="1">
                <a:solidFill>
                  <a:srgbClr val="ED111C"/>
                </a:solidFill>
                <a:latin typeface="Arial Black"/>
                <a:cs typeface="Arial Black"/>
              </a:rPr>
              <a:t>о</a:t>
            </a:r>
            <a:r>
              <a:rPr sz="1900" dirty="0">
                <a:solidFill>
                  <a:srgbClr val="ED111C"/>
                </a:solidFill>
                <a:latin typeface="Arial Black"/>
                <a:cs typeface="Arial Black"/>
              </a:rPr>
              <a:t> </a:t>
            </a:r>
            <a:r>
              <a:rPr sz="1900" spc="15" dirty="0" err="1" smtClean="0">
                <a:solidFill>
                  <a:srgbClr val="ED111C"/>
                </a:solidFill>
                <a:latin typeface="Arial Black"/>
                <a:cs typeface="Arial Black"/>
              </a:rPr>
              <a:t>н</a:t>
            </a:r>
            <a:r>
              <a:rPr sz="1900" dirty="0" err="1" smtClean="0">
                <a:solidFill>
                  <a:srgbClr val="ED111C"/>
                </a:solidFill>
                <a:latin typeface="Arial Black"/>
                <a:cs typeface="Arial Black"/>
              </a:rPr>
              <a:t>а</a:t>
            </a:r>
            <a:r>
              <a:rPr sz="1900" dirty="0" smtClean="0">
                <a:solidFill>
                  <a:srgbClr val="ED111C"/>
                </a:solidFill>
                <a:latin typeface="Arial Black"/>
                <a:cs typeface="Arial Black"/>
              </a:rPr>
              <a:t> </a:t>
            </a:r>
            <a:r>
              <a:rPr sz="1900" spc="10" dirty="0">
                <a:solidFill>
                  <a:srgbClr val="ED111C"/>
                </a:solidFill>
                <a:latin typeface="Arial Black"/>
                <a:cs typeface="Arial Black"/>
              </a:rPr>
              <a:t>еж</a:t>
            </a:r>
            <a:r>
              <a:rPr sz="1900" spc="25" dirty="0">
                <a:solidFill>
                  <a:srgbClr val="ED111C"/>
                </a:solidFill>
                <a:latin typeface="Arial Black"/>
                <a:cs typeface="Arial Black"/>
              </a:rPr>
              <a:t>е</a:t>
            </a:r>
            <a:r>
              <a:rPr sz="1900" spc="15" dirty="0">
                <a:solidFill>
                  <a:srgbClr val="ED111C"/>
                </a:solidFill>
                <a:latin typeface="Arial Black"/>
                <a:cs typeface="Arial Black"/>
              </a:rPr>
              <a:t>м</a:t>
            </a:r>
            <a:r>
              <a:rPr sz="1900" spc="10" dirty="0">
                <a:solidFill>
                  <a:srgbClr val="ED111C"/>
                </a:solidFill>
                <a:latin typeface="Arial Black"/>
                <a:cs typeface="Arial Black"/>
              </a:rPr>
              <a:t>еся</a:t>
            </a:r>
            <a:r>
              <a:rPr sz="1900" spc="20" dirty="0">
                <a:solidFill>
                  <a:srgbClr val="ED111C"/>
                </a:solidFill>
                <a:latin typeface="Arial Black"/>
                <a:cs typeface="Arial Black"/>
              </a:rPr>
              <a:t>ч</a:t>
            </a:r>
            <a:r>
              <a:rPr sz="1900" spc="10" dirty="0">
                <a:solidFill>
                  <a:srgbClr val="ED111C"/>
                </a:solidFill>
                <a:latin typeface="Arial Black"/>
                <a:cs typeface="Arial Black"/>
              </a:rPr>
              <a:t>н</a:t>
            </a:r>
            <a:r>
              <a:rPr sz="1900" spc="20" dirty="0">
                <a:solidFill>
                  <a:srgbClr val="ED111C"/>
                </a:solidFill>
                <a:latin typeface="Arial Black"/>
                <a:cs typeface="Arial Black"/>
              </a:rPr>
              <a:t>у</a:t>
            </a:r>
            <a:r>
              <a:rPr sz="1900" dirty="0">
                <a:solidFill>
                  <a:srgbClr val="ED111C"/>
                </a:solidFill>
                <a:latin typeface="Arial Black"/>
                <a:cs typeface="Arial Black"/>
              </a:rPr>
              <a:t>ю </a:t>
            </a:r>
            <a:r>
              <a:rPr sz="1900" spc="15" dirty="0">
                <a:solidFill>
                  <a:srgbClr val="ED111C"/>
                </a:solidFill>
                <a:latin typeface="Arial Black"/>
                <a:cs typeface="Arial Black"/>
              </a:rPr>
              <a:t>вы</a:t>
            </a:r>
            <a:r>
              <a:rPr sz="1900" spc="35" dirty="0">
                <a:solidFill>
                  <a:srgbClr val="ED111C"/>
                </a:solidFill>
                <a:latin typeface="Arial Black"/>
                <a:cs typeface="Arial Black"/>
              </a:rPr>
              <a:t>п</a:t>
            </a:r>
            <a:r>
              <a:rPr sz="1900" spc="20" dirty="0">
                <a:solidFill>
                  <a:srgbClr val="ED111C"/>
                </a:solidFill>
                <a:latin typeface="Arial Black"/>
                <a:cs typeface="Arial Black"/>
              </a:rPr>
              <a:t>л</a:t>
            </a:r>
            <a:r>
              <a:rPr sz="1900" spc="15" dirty="0">
                <a:solidFill>
                  <a:srgbClr val="ED111C"/>
                </a:solidFill>
                <a:latin typeface="Arial Black"/>
                <a:cs typeface="Arial Black"/>
              </a:rPr>
              <a:t>а</a:t>
            </a:r>
            <a:r>
              <a:rPr sz="1900" spc="70" dirty="0">
                <a:solidFill>
                  <a:srgbClr val="ED111C"/>
                </a:solidFill>
                <a:latin typeface="Arial Black"/>
                <a:cs typeface="Arial Black"/>
              </a:rPr>
              <a:t>т</a:t>
            </a:r>
            <a:r>
              <a:rPr sz="1900" dirty="0">
                <a:solidFill>
                  <a:srgbClr val="ED111C"/>
                </a:solidFill>
                <a:latin typeface="Arial Black"/>
                <a:cs typeface="Arial Black"/>
              </a:rPr>
              <a:t>у из </a:t>
            </a:r>
            <a:r>
              <a:rPr sz="1900" spc="15" dirty="0">
                <a:solidFill>
                  <a:srgbClr val="ED111C"/>
                </a:solidFill>
                <a:latin typeface="Arial Black"/>
                <a:cs typeface="Arial Black"/>
              </a:rPr>
              <a:t>ср</a:t>
            </a:r>
            <a:r>
              <a:rPr sz="1900" spc="35" dirty="0">
                <a:solidFill>
                  <a:srgbClr val="ED111C"/>
                </a:solidFill>
                <a:latin typeface="Arial Black"/>
                <a:cs typeface="Arial Black"/>
              </a:rPr>
              <a:t>е</a:t>
            </a:r>
            <a:r>
              <a:rPr sz="1900" spc="30" dirty="0">
                <a:solidFill>
                  <a:srgbClr val="ED111C"/>
                </a:solidFill>
                <a:latin typeface="Arial Black"/>
                <a:cs typeface="Arial Black"/>
              </a:rPr>
              <a:t>дс</a:t>
            </a:r>
            <a:r>
              <a:rPr sz="1900" spc="20" dirty="0">
                <a:solidFill>
                  <a:srgbClr val="ED111C"/>
                </a:solidFill>
                <a:latin typeface="Arial Black"/>
                <a:cs typeface="Arial Black"/>
              </a:rPr>
              <a:t>т</a:t>
            </a:r>
            <a:r>
              <a:rPr sz="1900" dirty="0">
                <a:solidFill>
                  <a:srgbClr val="ED111C"/>
                </a:solidFill>
                <a:latin typeface="Arial Black"/>
                <a:cs typeface="Arial Black"/>
              </a:rPr>
              <a:t>в </a:t>
            </a:r>
            <a:r>
              <a:rPr sz="1900" spc="15" dirty="0">
                <a:solidFill>
                  <a:srgbClr val="ED111C"/>
                </a:solidFill>
                <a:latin typeface="Arial Black"/>
                <a:cs typeface="Arial Black"/>
              </a:rPr>
              <a:t>мате</a:t>
            </a:r>
            <a:r>
              <a:rPr sz="1900" spc="25" dirty="0">
                <a:solidFill>
                  <a:srgbClr val="ED111C"/>
                </a:solidFill>
                <a:latin typeface="Arial Black"/>
                <a:cs typeface="Arial Black"/>
              </a:rPr>
              <a:t>р</a:t>
            </a:r>
            <a:r>
              <a:rPr sz="1900" spc="15" dirty="0">
                <a:solidFill>
                  <a:srgbClr val="ED111C"/>
                </a:solidFill>
                <a:latin typeface="Arial Black"/>
                <a:cs typeface="Arial Black"/>
              </a:rPr>
              <a:t>инс</a:t>
            </a:r>
            <a:r>
              <a:rPr sz="1900" spc="-5" dirty="0">
                <a:solidFill>
                  <a:srgbClr val="ED111C"/>
                </a:solidFill>
                <a:latin typeface="Arial Black"/>
                <a:cs typeface="Arial Black"/>
              </a:rPr>
              <a:t>к</a:t>
            </a:r>
            <a:r>
              <a:rPr sz="1900" spc="15" dirty="0">
                <a:solidFill>
                  <a:srgbClr val="ED111C"/>
                </a:solidFill>
                <a:latin typeface="Arial Black"/>
                <a:cs typeface="Arial Black"/>
              </a:rPr>
              <a:t>ог</a:t>
            </a:r>
            <a:r>
              <a:rPr sz="1900" dirty="0">
                <a:solidFill>
                  <a:srgbClr val="ED111C"/>
                </a:solidFill>
                <a:latin typeface="Arial Black"/>
                <a:cs typeface="Arial Black"/>
              </a:rPr>
              <a:t>о</a:t>
            </a:r>
            <a:r>
              <a:rPr sz="1900" spc="5" dirty="0">
                <a:solidFill>
                  <a:srgbClr val="ED111C"/>
                </a:solidFill>
                <a:latin typeface="Arial Black"/>
                <a:cs typeface="Arial Black"/>
              </a:rPr>
              <a:t> </a:t>
            </a:r>
            <a:r>
              <a:rPr sz="1900" spc="15" dirty="0">
                <a:solidFill>
                  <a:srgbClr val="ED111C"/>
                </a:solidFill>
                <a:latin typeface="Arial Black"/>
                <a:cs typeface="Arial Black"/>
              </a:rPr>
              <a:t>к</a:t>
            </a:r>
            <a:r>
              <a:rPr sz="1900" spc="25" dirty="0">
                <a:solidFill>
                  <a:srgbClr val="ED111C"/>
                </a:solidFill>
                <a:latin typeface="Arial Black"/>
                <a:cs typeface="Arial Black"/>
              </a:rPr>
              <a:t>а</a:t>
            </a:r>
            <a:r>
              <a:rPr sz="1900" spc="15" dirty="0">
                <a:solidFill>
                  <a:srgbClr val="ED111C"/>
                </a:solidFill>
                <a:latin typeface="Arial Black"/>
                <a:cs typeface="Arial Black"/>
              </a:rPr>
              <a:t>пи</a:t>
            </a:r>
            <a:r>
              <a:rPr sz="1900" spc="20" dirty="0">
                <a:solidFill>
                  <a:srgbClr val="ED111C"/>
                </a:solidFill>
                <a:latin typeface="Arial Black"/>
                <a:cs typeface="Arial Black"/>
              </a:rPr>
              <a:t>т</a:t>
            </a:r>
            <a:r>
              <a:rPr sz="1900" spc="35" dirty="0">
                <a:solidFill>
                  <a:srgbClr val="ED111C"/>
                </a:solidFill>
                <a:latin typeface="Arial Black"/>
                <a:cs typeface="Arial Black"/>
              </a:rPr>
              <a:t>а</a:t>
            </a:r>
            <a:r>
              <a:rPr sz="1900" spc="20" dirty="0">
                <a:solidFill>
                  <a:srgbClr val="ED111C"/>
                </a:solidFill>
                <a:latin typeface="Arial Black"/>
                <a:cs typeface="Arial Black"/>
              </a:rPr>
              <a:t>л</a:t>
            </a:r>
            <a:r>
              <a:rPr sz="1900" spc="35" dirty="0">
                <a:solidFill>
                  <a:srgbClr val="ED111C"/>
                </a:solidFill>
                <a:latin typeface="Arial Black"/>
                <a:cs typeface="Arial Black"/>
              </a:rPr>
              <a:t>а</a:t>
            </a:r>
            <a:r>
              <a:rPr sz="1900" dirty="0">
                <a:solidFill>
                  <a:srgbClr val="ED111C"/>
                </a:solidFill>
                <a:latin typeface="Arial Black"/>
                <a:cs typeface="Arial Black"/>
              </a:rPr>
              <a:t>.</a:t>
            </a:r>
            <a:endParaRPr sz="1900" dirty="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10103" y="6261100"/>
            <a:ext cx="2402205" cy="12824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9995"/>
              </a:lnSpc>
            </a:pPr>
            <a:r>
              <a:rPr lang="ru-RU" sz="8350" b="1" spc="-70" dirty="0" smtClean="0">
                <a:solidFill>
                  <a:srgbClr val="1B4C92"/>
                </a:solidFill>
                <a:latin typeface="Arial Narrow"/>
                <a:cs typeface="Arial Narrow"/>
              </a:rPr>
              <a:t>14442</a:t>
            </a:r>
            <a:endParaRPr sz="8350" dirty="0">
              <a:latin typeface="Arial Narrow"/>
              <a:cs typeface="Arial Narro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7920" y="6410063"/>
            <a:ext cx="1791530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r"/>
            <a:r>
              <a:rPr lang="ru-RU" sz="2400" b="1" dirty="0" smtClean="0">
                <a:solidFill>
                  <a:srgbClr val="595654"/>
                </a:solidFill>
                <a:latin typeface="Arial Narrow"/>
                <a:cs typeface="Arial Narrow"/>
              </a:rPr>
              <a:t>Приморский</a:t>
            </a:r>
          </a:p>
          <a:p>
            <a:pPr algn="r"/>
            <a:r>
              <a:rPr lang="ru-RU" sz="2400" b="1" dirty="0" smtClean="0">
                <a:solidFill>
                  <a:srgbClr val="595654"/>
                </a:solidFill>
                <a:latin typeface="Arial Narrow"/>
                <a:cs typeface="Arial Narrow"/>
              </a:rPr>
              <a:t>край</a:t>
            </a:r>
            <a:endParaRPr lang="ru-RU" sz="2400" b="1" dirty="0" smtClean="0">
              <a:latin typeface="Arial Narrow"/>
              <a:cs typeface="Arial Narrow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02261" y="5864995"/>
            <a:ext cx="2057400" cy="1828800"/>
          </a:xfrm>
          <a:prstGeom prst="rect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solidFill>
                  <a:schemeClr val="tx1"/>
                </a:solidFill>
              </a:rPr>
              <a:t>Выплата производится до достижения ребенком возраста </a:t>
            </a:r>
          </a:p>
          <a:p>
            <a:pPr algn="r"/>
            <a:r>
              <a:rPr lang="ru-RU" b="1" dirty="0" smtClean="0">
                <a:solidFill>
                  <a:schemeClr val="tx1"/>
                </a:solidFill>
              </a:rPr>
              <a:t>3 лет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7850" y="8166100"/>
            <a:ext cx="6553200" cy="1600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ru-RU" b="1" dirty="0" smtClean="0">
                <a:solidFill>
                  <a:srgbClr val="0070C0"/>
                </a:solidFill>
              </a:rPr>
              <a:t>Паспорт гражданина РФ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rgbClr val="0070C0"/>
                </a:solidFill>
              </a:rPr>
              <a:t>Свидетельства о рождении детей, браке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rgbClr val="0070C0"/>
                </a:solidFill>
              </a:rPr>
              <a:t>Сведения о доходах всех членов семьи за последние 12 месяцев </a:t>
            </a:r>
            <a:r>
              <a:rPr lang="ru-RU" dirty="0" smtClean="0">
                <a:solidFill>
                  <a:srgbClr val="0070C0"/>
                </a:solidFill>
              </a:rPr>
              <a:t>(зарплата, пенсия, </a:t>
            </a:r>
            <a:r>
              <a:rPr lang="ru-RU" dirty="0" err="1" smtClean="0">
                <a:solidFill>
                  <a:srgbClr val="0070C0"/>
                </a:solidFill>
              </a:rPr>
              <a:t>соцвыплаты</a:t>
            </a:r>
            <a:r>
              <a:rPr lang="ru-RU" dirty="0" smtClean="0">
                <a:solidFill>
                  <a:srgbClr val="0070C0"/>
                </a:solidFill>
              </a:rPr>
              <a:t>, стипендия, алименты)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rgbClr val="0070C0"/>
                </a:solidFill>
              </a:rPr>
              <a:t>Справка из банка о реквизитах счета</a:t>
            </a:r>
            <a:endParaRPr lang="ru-RU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358</TotalTime>
  <Words>53</Words>
  <Application>Microsoft Office PowerPoint</Application>
  <PresentationFormat>Произвольный</PresentationFormat>
  <Paragraphs>10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___2017_DECEMBER_PLAKAT_VIPLATA_CHILD_ppt.indd</dc:title>
  <dc:creator>29028</dc:creator>
  <cp:lastModifiedBy>Привалова Роксана Валерьевна</cp:lastModifiedBy>
  <cp:revision>22</cp:revision>
  <cp:lastPrinted>2019-12-24T04:36:51Z</cp:lastPrinted>
  <dcterms:created xsi:type="dcterms:W3CDTF">2017-12-27T11:57:13Z</dcterms:created>
  <dcterms:modified xsi:type="dcterms:W3CDTF">2019-12-24T04:40:11Z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2017-12-27T00:00:00Z</vt:filetime>
  </property>
  <property fmtid="{D5CDD505-2E9C-101B-9397-08002B2CF9AE}" pid="3" name="LastSaved">
    <vt:filetime>2017-12-27T00:00:00Z</vt:filetime>
  </property>
</Properties>
</file>